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6858000" cy="9144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158" autoAdjust="0"/>
  </p:normalViewPr>
  <p:slideViewPr>
    <p:cSldViewPr>
      <p:cViewPr varScale="1">
        <p:scale>
          <a:sx n="56" d="100"/>
          <a:sy n="56" d="100"/>
        </p:scale>
        <p:origin x="-1518" y="-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2B2ED-C290-4F36-BAFB-88CEEF397AC9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7A7EA-C4D1-40CA-AFAF-ED73D203E2B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69404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7A7EA-C4D1-40CA-AFAF-ED73D203E2B5}" type="slidenum">
              <a:rPr lang="el-GR" smtClean="0"/>
              <a:t>1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8629766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7A7EA-C4D1-40CA-AFAF-ED73D203E2B5}" type="slidenum">
              <a:rPr lang="el-GR" smtClean="0"/>
              <a:t>2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186977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7A7EA-C4D1-40CA-AFAF-ED73D203E2B5}" type="slidenum">
              <a:rPr lang="el-GR" smtClean="0"/>
              <a:t>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7071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7A7EA-C4D1-40CA-AFAF-ED73D203E2B5}" type="slidenum">
              <a:rPr lang="el-GR" smtClean="0"/>
              <a:t>4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2405792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7A7EA-C4D1-40CA-AFAF-ED73D203E2B5}" type="slidenum">
              <a:rPr lang="el-GR" smtClean="0"/>
              <a:t>5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63303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7A7EA-C4D1-40CA-AFAF-ED73D203E2B5}" type="slidenum">
              <a:rPr lang="el-GR" smtClean="0"/>
              <a:t>6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0000207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7A7EA-C4D1-40CA-AFAF-ED73D203E2B5}" type="slidenum">
              <a:rPr lang="el-GR" smtClean="0"/>
              <a:t>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2158734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7A7EA-C4D1-40CA-AFAF-ED73D203E2B5}" type="slidenum">
              <a:rPr lang="el-GR" smtClean="0"/>
              <a:t>8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2883145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7A7EA-C4D1-40CA-AFAF-ED73D203E2B5}" type="slidenum">
              <a:rPr lang="el-GR" smtClean="0"/>
              <a:t>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270595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7A7EA-C4D1-40CA-AFAF-ED73D203E2B5}" type="slidenum">
              <a:rPr lang="el-GR" smtClean="0"/>
              <a:t>10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020940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Υπότιτλος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Στυλ κύριου υπότιτλου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90797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373138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475825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933679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Θέση ημερομηνίας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8" name="Θέση υποσέλιδου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Θέση αριθμού διαφάνειας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3876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4" name="Θέση υποσέλιδου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Θέση αριθμού διαφάνειας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588241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3" name="Θέση υποσέλιδου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731764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78659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200773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537658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20185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τίτλου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9106C3-1DAF-48E7-9BA7-A9BFD256B000}" type="datetimeFigureOut">
              <a:rPr lang="el-GR" smtClean="0"/>
              <a:t>25/1/2011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9E8D9-E7FA-4A17-9D2F-535651C855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51541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260648" y="0"/>
            <a:ext cx="5829300" cy="1960033"/>
          </a:xfrm>
        </p:spPr>
        <p:txBody>
          <a:bodyPr>
            <a:noAutofit/>
          </a:bodyPr>
          <a:lstStyle/>
          <a:p>
            <a:r>
              <a:rPr lang="el-GR" sz="9600" b="1" dirty="0" smtClean="0"/>
              <a:t>Acai</a:t>
            </a:r>
            <a:endParaRPr lang="el-GR" sz="9600" b="1" dirty="0"/>
          </a:p>
        </p:txBody>
      </p:sp>
      <p:sp>
        <p:nvSpPr>
          <p:cNvPr id="3" name="Υπότιτλος 2"/>
          <p:cNvSpPr>
            <a:spLocks noGrp="1"/>
          </p:cNvSpPr>
          <p:nvPr>
            <p:ph type="subTitle" idx="1"/>
          </p:nvPr>
        </p:nvSpPr>
        <p:spPr>
          <a:xfrm>
            <a:off x="404664" y="1475656"/>
            <a:ext cx="6048672" cy="2336800"/>
          </a:xfrm>
        </p:spPr>
        <p:txBody>
          <a:bodyPr>
            <a:normAutofit/>
          </a:bodyPr>
          <a:lstStyle/>
          <a:p>
            <a:r>
              <a:rPr lang="el-GR" sz="4400" b="1" dirty="0" smtClean="0">
                <a:solidFill>
                  <a:schemeClr val="accent1">
                    <a:lumMod val="50000"/>
                  </a:schemeClr>
                </a:solidFill>
              </a:rPr>
              <a:t>Το ελιξίριο της νιότης της ζωής και της υγείας </a:t>
            </a:r>
            <a:endParaRPr lang="el-GR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3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2" y="155575"/>
            <a:ext cx="6597351" cy="883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463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163513"/>
            <a:ext cx="5324475" cy="881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551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08" y="324520"/>
            <a:ext cx="5268913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21" y="2051720"/>
            <a:ext cx="5334000" cy="688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304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139700"/>
            <a:ext cx="5834063" cy="886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57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889" y="251520"/>
            <a:ext cx="4437111" cy="470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99" y="721544"/>
            <a:ext cx="5324475" cy="823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532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133350"/>
            <a:ext cx="6048672" cy="887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704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279400"/>
            <a:ext cx="6048672" cy="858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351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176213"/>
            <a:ext cx="6048672" cy="878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330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Διάγραμμα ροής: Διεργασία 1"/>
          <p:cNvSpPr/>
          <p:nvPr/>
        </p:nvSpPr>
        <p:spPr>
          <a:xfrm>
            <a:off x="467875" y="179512"/>
            <a:ext cx="5832648" cy="4320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34" y="179512"/>
            <a:ext cx="583406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63" y="609724"/>
            <a:ext cx="5859463" cy="793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70" y="739900"/>
            <a:ext cx="5267325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63" y="2000250"/>
            <a:ext cx="5859463" cy="6604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088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20</Words>
  <Application>Microsoft Office PowerPoint</Application>
  <PresentationFormat>Προβολή στην οθόνη (4:3)</PresentationFormat>
  <Paragraphs>12</Paragraphs>
  <Slides>10</Slides>
  <Notes>10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10</vt:i4>
      </vt:variant>
    </vt:vector>
  </HeadingPairs>
  <TitlesOfParts>
    <vt:vector size="11" baseType="lpstr">
      <vt:lpstr>Θέμα του Office</vt:lpstr>
      <vt:lpstr>Acai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Acai</dc:title>
  <dc:creator>antonis</dc:creator>
  <cp:lastModifiedBy>antonis</cp:lastModifiedBy>
  <cp:revision>6</cp:revision>
  <dcterms:created xsi:type="dcterms:W3CDTF">2011-01-24T10:31:48Z</dcterms:created>
  <dcterms:modified xsi:type="dcterms:W3CDTF">2011-01-25T05:43:06Z</dcterms:modified>
</cp:coreProperties>
</file>